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8" r:id="rId2"/>
  </p:sldIdLst>
  <p:sldSz cx="13716000" cy="13716000"/>
  <p:notesSz cx="6858000" cy="9144000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Calibri Light" panose="020F0302020204030204" pitchFamily="34" charset="0"/>
      <p:regular r:id="rId7"/>
      <p:italic r:id="rId8"/>
    </p:embeddedFont>
    <p:embeddedFont>
      <p:font typeface="Montserrat" panose="00000500000000000000" pitchFamily="2" charset="0"/>
      <p:regular r:id="rId9"/>
      <p:bold r:id="rId10"/>
      <p:italic r:id="rId11"/>
      <p:boldItalic r:id="rId12"/>
    </p:embeddedFont>
    <p:embeddedFont>
      <p:font typeface="Montserrat SemiBold" panose="00000700000000000000" pitchFamily="2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8"/>
    <p:restoredTop sz="96327"/>
  </p:normalViewPr>
  <p:slideViewPr>
    <p:cSldViewPr snapToGrid="0" snapToObjects="1">
      <p:cViewPr varScale="1">
        <p:scale>
          <a:sx n="58" d="100"/>
          <a:sy n="58" d="100"/>
        </p:scale>
        <p:origin x="23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heme" Target="theme/theme1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690F254-2F66-5840-A355-F4210D930A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04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34056-D77D-8046-A686-B1C58649D6A9}" type="datetimeFigureOut">
              <a:rPr lang="pt-BR" smtClean="0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FA6F2-CB89-2145-9327-0A6A94FE8D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6220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34056-D77D-8046-A686-B1C58649D6A9}" type="datetimeFigureOut">
              <a:rPr lang="pt-BR" smtClean="0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FA6F2-CB89-2145-9327-0A6A94FE8D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862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34056-D77D-8046-A686-B1C58649D6A9}" type="datetimeFigureOut">
              <a:rPr lang="pt-BR" smtClean="0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FA6F2-CB89-2145-9327-0A6A94FE8D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5246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34056-D77D-8046-A686-B1C58649D6A9}" type="datetimeFigureOut">
              <a:rPr lang="pt-BR" smtClean="0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FA6F2-CB89-2145-9327-0A6A94FE8D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0878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34056-D77D-8046-A686-B1C58649D6A9}" type="datetimeFigureOut">
              <a:rPr lang="pt-BR" smtClean="0"/>
              <a:t>19/07/2024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FA6F2-CB89-2145-9327-0A6A94FE8D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4020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34056-D77D-8046-A686-B1C58649D6A9}" type="datetimeFigureOut">
              <a:rPr lang="pt-BR" smtClean="0"/>
              <a:t>19/07/2024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FA6F2-CB89-2145-9327-0A6A94FE8D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7292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34056-D77D-8046-A686-B1C58649D6A9}" type="datetimeFigureOut">
              <a:rPr lang="pt-BR" smtClean="0"/>
              <a:t>19/07/2024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FA6F2-CB89-2145-9327-0A6A94FE8D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5253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34056-D77D-8046-A686-B1C58649D6A9}" type="datetimeFigureOut">
              <a:rPr lang="pt-BR" smtClean="0"/>
              <a:t>19/07/2024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FA6F2-CB89-2145-9327-0A6A94FE8D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0112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34056-D77D-8046-A686-B1C58649D6A9}" type="datetimeFigureOut">
              <a:rPr lang="pt-BR" smtClean="0"/>
              <a:t>19/07/2024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FA6F2-CB89-2145-9327-0A6A94FE8D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48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34056-D77D-8046-A686-B1C58649D6A9}" type="datetimeFigureOut">
              <a:rPr lang="pt-BR" smtClean="0"/>
              <a:t>19/07/2024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FA6F2-CB89-2145-9327-0A6A94FE8D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5538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34056-D77D-8046-A686-B1C58649D6A9}" type="datetimeFigureOut">
              <a:rPr lang="pt-BR" smtClean="0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FA6F2-CB89-2145-9327-0A6A94FE8D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8883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E47E12D6-F3BE-FF43-8C86-394BD2F7420F}"/>
              </a:ext>
            </a:extLst>
          </p:cNvPr>
          <p:cNvSpPr txBox="1"/>
          <p:nvPr/>
        </p:nvSpPr>
        <p:spPr>
          <a:xfrm>
            <a:off x="964277" y="1516519"/>
            <a:ext cx="1233608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Aft>
                <a:spcPts val="1200"/>
              </a:spcAft>
            </a:pPr>
            <a:r>
              <a:rPr lang="pt-BR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NOME DA EMPRESA         </a:t>
            </a:r>
            <a:r>
              <a:rPr lang="pt-B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77"/>
              </a:rPr>
              <a:t>Logotipo da empresa</a:t>
            </a:r>
          </a:p>
          <a:p>
            <a:pPr algn="ctr" fontAlgn="base">
              <a:spcAft>
                <a:spcPts val="1200"/>
              </a:spcAft>
            </a:pPr>
            <a:r>
              <a:rPr lang="pt-BR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itchFamily="2" charset="77"/>
              </a:rPr>
              <a:t>CONTRATA</a:t>
            </a:r>
            <a:endParaRPr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87B872-C7D4-A842-BCC4-B56D4E6A0D61}"/>
              </a:ext>
            </a:extLst>
          </p:cNvPr>
          <p:cNvSpPr txBox="1"/>
          <p:nvPr/>
        </p:nvSpPr>
        <p:spPr>
          <a:xfrm>
            <a:off x="5426765" y="3677479"/>
            <a:ext cx="1266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latin typeface="Montserrat SemiBold" pitchFamily="2" charset="77"/>
              </a:rPr>
              <a:t>Vaga</a:t>
            </a:r>
            <a:endParaRPr lang="en-BR" sz="3200" b="1" dirty="0">
              <a:solidFill>
                <a:srgbClr val="FF0000"/>
              </a:solidFill>
              <a:latin typeface="Montserrat SemiBold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AEB6D3-2858-5641-A2C3-4FC34FAEA207}"/>
              </a:ext>
            </a:extLst>
          </p:cNvPr>
          <p:cNvSpPr txBox="1"/>
          <p:nvPr/>
        </p:nvSpPr>
        <p:spPr>
          <a:xfrm>
            <a:off x="3927697" y="4914220"/>
            <a:ext cx="889378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err="1">
                <a:latin typeface="Montserrat" pitchFamily="2" charset="77"/>
              </a:rPr>
              <a:t>Área</a:t>
            </a:r>
            <a:r>
              <a:rPr lang="en-US" sz="2500" dirty="0">
                <a:latin typeface="Montserrat" pitchFamily="2" charset="77"/>
              </a:rPr>
              <a:t> e </a:t>
            </a:r>
            <a:r>
              <a:rPr lang="en-US" sz="2500" dirty="0" err="1">
                <a:latin typeface="Montserrat" pitchFamily="2" charset="77"/>
              </a:rPr>
              <a:t>especialização</a:t>
            </a:r>
            <a:r>
              <a:rPr lang="en-US" sz="2500" dirty="0">
                <a:latin typeface="Montserrat" pitchFamily="2" charset="77"/>
              </a:rPr>
              <a:t> </a:t>
            </a:r>
            <a:r>
              <a:rPr lang="en-US" sz="2500" dirty="0" err="1">
                <a:latin typeface="Montserrat" pitchFamily="2" charset="77"/>
              </a:rPr>
              <a:t>profissional</a:t>
            </a:r>
            <a:r>
              <a:rPr lang="en-US" sz="2500" dirty="0">
                <a:latin typeface="Montserrat" pitchFamily="2" charset="77"/>
              </a:rPr>
              <a:t> </a:t>
            </a:r>
            <a:r>
              <a:rPr lang="en-US" sz="2500" dirty="0" err="1">
                <a:latin typeface="Montserrat" pitchFamily="2" charset="77"/>
              </a:rPr>
              <a:t>Mecânica</a:t>
            </a:r>
            <a:r>
              <a:rPr lang="en-US" sz="2500" dirty="0">
                <a:latin typeface="Montserrat" pitchFamily="2" charset="77"/>
              </a:rPr>
              <a:t> e </a:t>
            </a:r>
            <a:r>
              <a:rPr lang="en-US" sz="2500" dirty="0" err="1">
                <a:latin typeface="Montserrat" pitchFamily="2" charset="77"/>
              </a:rPr>
              <a:t>Elétrica</a:t>
            </a:r>
            <a:r>
              <a:rPr lang="en-US" sz="2500" dirty="0">
                <a:latin typeface="Montserrat" pitchFamily="2" charset="77"/>
              </a:rPr>
              <a:t>.</a:t>
            </a:r>
            <a:endParaRPr lang="en-BR" sz="2500" dirty="0">
              <a:solidFill>
                <a:schemeClr val="tx1">
                  <a:lumMod val="85000"/>
                  <a:lumOff val="15000"/>
                </a:schemeClr>
              </a:solidFill>
              <a:latin typeface="Montserrat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6F35B6-D244-BD49-8722-38EEBFB612CE}"/>
              </a:ext>
            </a:extLst>
          </p:cNvPr>
          <p:cNvSpPr txBox="1"/>
          <p:nvPr/>
        </p:nvSpPr>
        <p:spPr>
          <a:xfrm>
            <a:off x="4300770" y="5303785"/>
            <a:ext cx="1944763" cy="6043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Requisitos</a:t>
            </a:r>
            <a:endParaRPr lang="en-BR" sz="2500" b="1" dirty="0">
              <a:solidFill>
                <a:schemeClr val="tx1">
                  <a:lumMod val="85000"/>
                  <a:lumOff val="15000"/>
                </a:schemeClr>
              </a:solidFill>
              <a:latin typeface="Montserrat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FB2608-6748-3540-8943-0416C4E27962}"/>
              </a:ext>
            </a:extLst>
          </p:cNvPr>
          <p:cNvSpPr txBox="1"/>
          <p:nvPr/>
        </p:nvSpPr>
        <p:spPr>
          <a:xfrm>
            <a:off x="5665524" y="11107757"/>
            <a:ext cx="4073551" cy="6043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Informações adicionais</a:t>
            </a:r>
            <a:endParaRPr lang="en-BR" sz="2500" b="1" dirty="0">
              <a:solidFill>
                <a:schemeClr val="tx1">
                  <a:lumMod val="85000"/>
                  <a:lumOff val="15000"/>
                </a:schemeClr>
              </a:solidFill>
              <a:latin typeface="Montserrat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CE2DE9-6B0C-0A45-9315-8CE405275BD5}"/>
              </a:ext>
            </a:extLst>
          </p:cNvPr>
          <p:cNvSpPr txBox="1"/>
          <p:nvPr/>
        </p:nvSpPr>
        <p:spPr>
          <a:xfrm>
            <a:off x="5593047" y="11703871"/>
            <a:ext cx="722843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err="1">
                <a:latin typeface="Montserrat" pitchFamily="2" charset="77"/>
              </a:rPr>
              <a:t>Contato</a:t>
            </a:r>
            <a:endParaRPr lang="en-US" sz="2500" dirty="0">
              <a:latin typeface="Montserrat" pitchFamily="2" charset="77"/>
            </a:endParaRPr>
          </a:p>
          <a:p>
            <a:r>
              <a:rPr lang="en-US" sz="2500" dirty="0">
                <a:latin typeface="Montserrat" pitchFamily="2" charset="77"/>
              </a:rPr>
              <a:t>xxxxxx.xxxxx@outlook.com.br</a:t>
            </a:r>
          </a:p>
          <a:p>
            <a:r>
              <a:rPr lang="pt-BR" sz="2500" dirty="0">
                <a:latin typeface="Montserrat" pitchFamily="2" charset="77"/>
              </a:rPr>
              <a:t>Mensagem</a:t>
            </a:r>
            <a:r>
              <a:rPr lang="en-US" sz="2500" dirty="0">
                <a:latin typeface="Montserrat" pitchFamily="2" charset="77"/>
              </a:rPr>
              <a:t> WhatsApp</a:t>
            </a:r>
          </a:p>
          <a:p>
            <a:r>
              <a:rPr lang="en-US" sz="2500" dirty="0">
                <a:latin typeface="Montserrat" pitchFamily="2" charset="77"/>
              </a:rPr>
              <a:t>11 – </a:t>
            </a:r>
            <a:r>
              <a:rPr lang="en-US" sz="2500" dirty="0" err="1">
                <a:latin typeface="Montserrat" pitchFamily="2" charset="77"/>
              </a:rPr>
              <a:t>xxxxx</a:t>
            </a:r>
            <a:r>
              <a:rPr lang="en-US" sz="2500" dirty="0">
                <a:latin typeface="Montserrat" pitchFamily="2" charset="77"/>
              </a:rPr>
              <a:t> - </a:t>
            </a:r>
            <a:r>
              <a:rPr lang="en-US" sz="2500" dirty="0" err="1">
                <a:latin typeface="Montserrat" pitchFamily="2" charset="77"/>
              </a:rPr>
              <a:t>xxxx</a:t>
            </a:r>
            <a:endParaRPr lang="en-US" sz="2500" dirty="0">
              <a:latin typeface="Montserrat" pitchFamily="2" charset="77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9593F24-17FF-36E8-2E89-95F13EE542A9}"/>
              </a:ext>
            </a:extLst>
          </p:cNvPr>
          <p:cNvSpPr txBox="1"/>
          <p:nvPr/>
        </p:nvSpPr>
        <p:spPr>
          <a:xfrm>
            <a:off x="3840481" y="5898467"/>
            <a:ext cx="928784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200" dirty="0">
                <a:latin typeface="Montserrat" panose="00000500000000000000" pitchFamily="2" charset="0"/>
              </a:rPr>
              <a:t>A vaga será destinada a manutenção e conserto de peças e máquinas elétricas automotivas.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200" dirty="0">
                <a:latin typeface="Montserrat" panose="00000500000000000000" pitchFamily="2" charset="0"/>
              </a:rPr>
              <a:t>O candidato irá adquirir conhecimento no conserto, manutenção e recondicionamento de peças e máquinas.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200" dirty="0">
                <a:latin typeface="Montserrat" panose="00000500000000000000" pitchFamily="2" charset="0"/>
              </a:rPr>
              <a:t>Controle de qualidade das peças em manutenção e em conserto.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200" dirty="0">
                <a:latin typeface="Montserrat" panose="00000500000000000000" pitchFamily="2" charset="0"/>
              </a:rPr>
              <a:t>Controle de estoques e matéria-prima para manutenção e conserto de peças.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200" dirty="0">
                <a:latin typeface="Montserrat" panose="00000500000000000000" pitchFamily="2" charset="0"/>
              </a:rPr>
              <a:t>Separar e organizar itens para manutenção e recondicionamento de peças.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200" dirty="0">
                <a:latin typeface="Montserrat" panose="00000500000000000000" pitchFamily="2" charset="0"/>
              </a:rPr>
              <a:t>Conferir funcionamento e fazer testes de máquinas e peças.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200" dirty="0">
                <a:latin typeface="Montserrat" panose="00000500000000000000" pitchFamily="2" charset="0"/>
              </a:rPr>
              <a:t>Manter a limpeza das instalações.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200" dirty="0">
                <a:latin typeface="Montserrat" panose="00000500000000000000" pitchFamily="2" charset="0"/>
              </a:rPr>
              <a:t>Residir no ABC – a empresa oferece subsídio para uma condução</a:t>
            </a:r>
          </a:p>
        </p:txBody>
      </p:sp>
    </p:spTree>
    <p:extLst>
      <p:ext uri="{BB962C8B-B14F-4D97-AF65-F5344CB8AC3E}">
        <p14:creationId xmlns:p14="http://schemas.microsoft.com/office/powerpoint/2010/main" val="34232472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223</TotalTime>
  <Words>128</Words>
  <Application>Microsoft Office PowerPoint</Application>
  <PresentationFormat>Personalizar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Calibri</vt:lpstr>
      <vt:lpstr>Arial</vt:lpstr>
      <vt:lpstr>Montserrat</vt:lpstr>
      <vt:lpstr>Montserrat SemiBold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Instrutor de Formação Profissional CFP132</dc:creator>
  <cp:lastModifiedBy>Jose Lucivaldo Macedo Santos</cp:lastModifiedBy>
  <cp:revision>25</cp:revision>
  <dcterms:created xsi:type="dcterms:W3CDTF">2020-12-09T17:40:07Z</dcterms:created>
  <dcterms:modified xsi:type="dcterms:W3CDTF">2024-07-19T18:53:31Z</dcterms:modified>
</cp:coreProperties>
</file>